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339" r:id="rId4"/>
    <p:sldId id="259" r:id="rId5"/>
    <p:sldId id="260" r:id="rId6"/>
    <p:sldId id="324" r:id="rId7"/>
    <p:sldId id="331" r:id="rId8"/>
    <p:sldId id="262" r:id="rId9"/>
    <p:sldId id="263" r:id="rId10"/>
    <p:sldId id="282" r:id="rId11"/>
    <p:sldId id="283" r:id="rId12"/>
    <p:sldId id="284" r:id="rId13"/>
    <p:sldId id="264" r:id="rId14"/>
    <p:sldId id="265" r:id="rId15"/>
    <p:sldId id="340" r:id="rId16"/>
    <p:sldId id="341" r:id="rId17"/>
    <p:sldId id="314" r:id="rId18"/>
    <p:sldId id="272" r:id="rId19"/>
    <p:sldId id="335" r:id="rId20"/>
    <p:sldId id="342" r:id="rId21"/>
    <p:sldId id="336" r:id="rId22"/>
    <p:sldId id="337" r:id="rId23"/>
    <p:sldId id="338" r:id="rId24"/>
    <p:sldId id="334" r:id="rId25"/>
    <p:sldId id="326" r:id="rId26"/>
    <p:sldId id="274" r:id="rId27"/>
    <p:sldId id="275" r:id="rId28"/>
    <p:sldId id="333" r:id="rId29"/>
    <p:sldId id="277" r:id="rId3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3" autoAdjust="0"/>
    <p:restoredTop sz="91281" autoAdjust="0"/>
  </p:normalViewPr>
  <p:slideViewPr>
    <p:cSldViewPr>
      <p:cViewPr varScale="1">
        <p:scale>
          <a:sx n="76" d="100"/>
          <a:sy n="76" d="100"/>
        </p:scale>
        <p:origin x="278" y="53"/>
      </p:cViewPr>
      <p:guideLst>
        <p:guide orient="horz" pos="2160"/>
        <p:guide pos="3831"/>
      </p:guideLst>
    </p:cSldViewPr>
  </p:slideViewPr>
  <p:notesTextViewPr>
    <p:cViewPr>
      <p:scale>
        <a:sx n="33" d="100"/>
        <a:sy n="33"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11/8/2021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06692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11/8/2021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39903" y="512862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tem thư</a:t>
            </a:r>
          </a:p>
        </p:txBody>
      </p:sp>
      <p:sp>
        <p:nvSpPr>
          <p:cNvPr id="7" name="Title 1"/>
          <p:cNvSpPr txBox="1">
            <a:spLocks/>
          </p:cNvSpPr>
          <p:nvPr/>
        </p:nvSpPr>
        <p:spPr>
          <a:xfrm>
            <a:off x="3566319" y="5128623"/>
            <a:ext cx="31547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em</a:t>
            </a:r>
          </a:p>
        </p:txBody>
      </p:sp>
      <p:sp>
        <p:nvSpPr>
          <p:cNvPr id="2" name="AutoShape 2"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Phát hành đặc biệt bộ tem bưu chính chào mừng Đại hội XIII của Đảng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936523"/>
            <a:ext cx="4611263" cy="35096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8119" y="969492"/>
            <a:ext cx="4648200" cy="345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6254" y="5259681"/>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thềm nhà</a:t>
            </a:r>
          </a:p>
        </p:txBody>
      </p:sp>
      <p:sp>
        <p:nvSpPr>
          <p:cNvPr id="6" name="Title 1"/>
          <p:cNvSpPr txBox="1">
            <a:spLocks/>
          </p:cNvSpPr>
          <p:nvPr/>
        </p:nvSpPr>
        <p:spPr>
          <a:xfrm>
            <a:off x="4379861" y="5259681"/>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êm</a:t>
            </a:r>
          </a:p>
        </p:txBody>
      </p:sp>
      <p:sp>
        <p:nvSpPr>
          <p:cNvPr id="2" name="AutoShape 2" descr="Đèn Pin LED xách tay đa năng 2 trong 1 KM-2626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Đèn Pin LED xách tay đa năng 2 trong 1 KM-2626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Đèn Pin LED xách tay đa năng 2 trong 1 KM-2626 | Lazada.v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Cách Bố Trí Bậc Thềm Nhà Vừa Đẹp Vừa Hợp Phong Thủ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Cách xây bậc thềm nhà theo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148" y="312737"/>
            <a:ext cx="5844255" cy="4571531"/>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rot="2172865">
            <a:off x="7140121" y="1548646"/>
            <a:ext cx="362498" cy="21246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416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tủm tỉm</a:t>
            </a:r>
          </a:p>
        </p:txBody>
      </p:sp>
      <p:sp>
        <p:nvSpPr>
          <p:cNvPr id="5" name="Title 1"/>
          <p:cNvSpPr txBox="1">
            <a:spLocks/>
          </p:cNvSpPr>
          <p:nvPr/>
        </p:nvSpPr>
        <p:spPr>
          <a:xfrm>
            <a:off x="4160044"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um</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210"/>
          <a:stretch/>
        </p:blipFill>
        <p:spPr bwMode="auto">
          <a:xfrm>
            <a:off x="5985669" y="5570831"/>
            <a:ext cx="2730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Mẹ có biết ý nghĩa nụ cười của bé từ 0 đến 12 tháng tuổ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33" y="396313"/>
            <a:ext cx="5630781"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3681" y="5287255"/>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tem thư</a:t>
            </a:r>
          </a:p>
        </p:txBody>
      </p:sp>
      <p:sp>
        <p:nvSpPr>
          <p:cNvPr id="9" name="Title 1"/>
          <p:cNvSpPr txBox="1">
            <a:spLocks/>
          </p:cNvSpPr>
          <p:nvPr/>
        </p:nvSpPr>
        <p:spPr>
          <a:xfrm>
            <a:off x="2983389" y="5287255"/>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thềm nhà</a:t>
            </a:r>
          </a:p>
        </p:txBody>
      </p:sp>
      <p:sp>
        <p:nvSpPr>
          <p:cNvPr id="10" name="Title 1"/>
          <p:cNvSpPr txBox="1">
            <a:spLocks/>
          </p:cNvSpPr>
          <p:nvPr/>
        </p:nvSpPr>
        <p:spPr>
          <a:xfrm>
            <a:off x="7300119" y="52872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tủm tỉm</a:t>
            </a:r>
          </a:p>
        </p:txBody>
      </p:sp>
      <p:pic>
        <p:nvPicPr>
          <p:cNvPr id="11" name="Picture 10" descr="Mẹ có biết ý nghĩa nụ cười của bé từ 0 đến 12 tháng tuổ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2076" y="1828800"/>
            <a:ext cx="3082486" cy="2568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ách xây bậc thềm nhà theo phong thủ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0442" y="1828800"/>
            <a:ext cx="3239024" cy="2533650"/>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rot="2172865">
            <a:off x="6553635" y="2581995"/>
            <a:ext cx="313629" cy="10623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826" y="1820190"/>
            <a:ext cx="3505200" cy="260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3681" y="5515705"/>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tem thư</a:t>
            </a:r>
          </a:p>
        </p:txBody>
      </p:sp>
      <p:sp>
        <p:nvSpPr>
          <p:cNvPr id="6" name="Title 1"/>
          <p:cNvSpPr txBox="1">
            <a:spLocks/>
          </p:cNvSpPr>
          <p:nvPr/>
        </p:nvSpPr>
        <p:spPr>
          <a:xfrm>
            <a:off x="2983389" y="5515705"/>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thềm nhà</a:t>
            </a:r>
          </a:p>
        </p:txBody>
      </p:sp>
      <p:sp>
        <p:nvSpPr>
          <p:cNvPr id="7" name="Title 1"/>
          <p:cNvSpPr txBox="1">
            <a:spLocks/>
          </p:cNvSpPr>
          <p:nvPr/>
        </p:nvSpPr>
        <p:spPr>
          <a:xfrm>
            <a:off x="7300119" y="5515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tủm tỉm</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04" y="2910896"/>
            <a:ext cx="9986818" cy="280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081" y="-101451"/>
            <a:ext cx="6562086" cy="34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B82285-6AF5-42AD-9B93-DA37815FA929}"/>
              </a:ext>
            </a:extLst>
          </p:cNvPr>
          <p:cNvPicPr>
            <a:picLocks noChangeAspect="1"/>
          </p:cNvPicPr>
          <p:nvPr/>
        </p:nvPicPr>
        <p:blipFill>
          <a:blip r:embed="rId2"/>
          <a:stretch>
            <a:fillRect/>
          </a:stretch>
        </p:blipFill>
        <p:spPr>
          <a:xfrm rot="16200000">
            <a:off x="1966119" y="-1143000"/>
            <a:ext cx="6858000" cy="9144000"/>
          </a:xfrm>
          <a:prstGeom prst="rect">
            <a:avLst/>
          </a:prstGeom>
        </p:spPr>
      </p:pic>
    </p:spTree>
    <p:extLst>
      <p:ext uri="{BB962C8B-B14F-4D97-AF65-F5344CB8AC3E}">
        <p14:creationId xmlns:p14="http://schemas.microsoft.com/office/powerpoint/2010/main" val="118326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DB3C94-E5EF-4E43-BDD5-18337678B0C5}"/>
              </a:ext>
            </a:extLst>
          </p:cNvPr>
          <p:cNvPicPr>
            <a:picLocks noChangeAspect="1"/>
          </p:cNvPicPr>
          <p:nvPr/>
        </p:nvPicPr>
        <p:blipFill>
          <a:blip r:embed="rId2"/>
          <a:stretch>
            <a:fillRect/>
          </a:stretch>
        </p:blipFill>
        <p:spPr>
          <a:xfrm rot="16200000">
            <a:off x="2211884" y="-1263154"/>
            <a:ext cx="6960989" cy="9281319"/>
          </a:xfrm>
          <a:prstGeom prst="rect">
            <a:avLst/>
          </a:prstGeom>
        </p:spPr>
      </p:pic>
    </p:spTree>
    <p:extLst>
      <p:ext uri="{BB962C8B-B14F-4D97-AF65-F5344CB8AC3E}">
        <p14:creationId xmlns:p14="http://schemas.microsoft.com/office/powerpoint/2010/main" val="3713706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86" t="20833" r="31918" b="27604"/>
          <a:stretch/>
        </p:blipFill>
        <p:spPr bwMode="auto">
          <a:xfrm>
            <a:off x="3054993" y="647700"/>
            <a:ext cx="5915891"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845" t="28125" r="30856" b="63021"/>
          <a:stretch/>
        </p:blipFill>
        <p:spPr bwMode="auto">
          <a:xfrm>
            <a:off x="3208338" y="5334000"/>
            <a:ext cx="6029626" cy="78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789"/>
          <a:stretch/>
        </p:blipFill>
        <p:spPr>
          <a:xfrm>
            <a:off x="398627" y="-19050"/>
            <a:ext cx="11296322" cy="4984540"/>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17"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cxnSp>
        <p:nvCxnSpPr>
          <p:cNvPr id="18" name="Straight Connector 17"/>
          <p:cNvCxnSpPr/>
          <p:nvPr/>
        </p:nvCxnSpPr>
        <p:spPr>
          <a:xfrm>
            <a:off x="1769877" y="5375659"/>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76612" y="5357988"/>
            <a:ext cx="583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69864"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05908"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96956" y="6579946"/>
            <a:ext cx="692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59738" y="6580267"/>
            <a:ext cx="5726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978044" y="5380037"/>
            <a:ext cx="674875" cy="34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7755"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chim</a:t>
            </a:r>
          </a:p>
        </p:txBody>
      </p:sp>
      <p:sp>
        <p:nvSpPr>
          <p:cNvPr id="6" name="Title 1"/>
          <p:cNvSpPr txBox="1">
            <a:spLocks/>
          </p:cNvSpPr>
          <p:nvPr/>
        </p:nvSpPr>
        <p:spPr>
          <a:xfrm>
            <a:off x="7269956" y="3938899"/>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túm</a:t>
            </a:r>
          </a:p>
        </p:txBody>
      </p:sp>
      <p:sp>
        <p:nvSpPr>
          <p:cNvPr id="7" name="Title 1"/>
          <p:cNvSpPr txBox="1">
            <a:spLocks/>
          </p:cNvSpPr>
          <p:nvPr/>
        </p:nvSpPr>
        <p:spPr>
          <a:xfrm>
            <a:off x="7235825"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tìm</a:t>
            </a:r>
          </a:p>
        </p:txBody>
      </p:sp>
      <p:sp>
        <p:nvSpPr>
          <p:cNvPr id="8" name="Title 1"/>
          <p:cNvSpPr txBox="1">
            <a:spLocks/>
          </p:cNvSpPr>
          <p:nvPr/>
        </p:nvSpPr>
        <p:spPr>
          <a:xfrm>
            <a:off x="2287756" y="3984256"/>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đêm</a:t>
            </a:r>
          </a:p>
        </p:txBody>
      </p:sp>
    </p:spTree>
    <p:extLst>
      <p:ext uri="{BB962C8B-B14F-4D97-AF65-F5344CB8AC3E}">
        <p14:creationId xmlns:p14="http://schemas.microsoft.com/office/powerpoint/2010/main" val="110857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247650" y="4800594"/>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latin typeface="Arial-Rounded" pitchFamily="34" charset="0"/>
                <a:ea typeface="Arial-Rounded" pitchFamily="34" charset="0"/>
                <a:cs typeface="Arial-Rounded" pitchFamily="34" charset="0"/>
              </a:rPr>
              <a:t>	Hôm qua, cô mơ ở xóm Hạ đến thăm nhà Hà. Cô cho Hà giỏ cam. Hà chọn quả cam to phần bố. Mẹ khen và thơm lên má Hà.</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17" y="0"/>
            <a:ext cx="10117778" cy="513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74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789"/>
          <a:stretch/>
        </p:blipFill>
        <p:spPr>
          <a:xfrm>
            <a:off x="398627" y="-19050"/>
            <a:ext cx="11296322" cy="4984540"/>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17"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cxnSp>
        <p:nvCxnSpPr>
          <p:cNvPr id="22" name="Straight Connector 21"/>
          <p:cNvCxnSpPr/>
          <p:nvPr/>
        </p:nvCxnSpPr>
        <p:spPr>
          <a:xfrm flipH="1">
            <a:off x="2486254" y="5435402"/>
            <a:ext cx="156136"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040211"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24" name="Oval 23"/>
          <p:cNvSpPr/>
          <p:nvPr/>
        </p:nvSpPr>
        <p:spPr>
          <a:xfrm>
            <a:off x="9629055"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26" name="Straight Connector 25"/>
          <p:cNvCxnSpPr/>
          <p:nvPr/>
        </p:nvCxnSpPr>
        <p:spPr>
          <a:xfrm flipH="1">
            <a:off x="9420880" y="4780931"/>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109119" y="5992030"/>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624382" y="521408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29" name="Straight Connector 28"/>
          <p:cNvCxnSpPr/>
          <p:nvPr/>
        </p:nvCxnSpPr>
        <p:spPr>
          <a:xfrm flipH="1">
            <a:off x="9907073" y="604769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01622" y="6438059"/>
            <a:ext cx="473142" cy="4163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324138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Chim Ri Đen Mồi Hót Hay Rõ Chuẩn MP3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19" y="609600"/>
            <a:ext cx="8327300" cy="46841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76319" y="5744305"/>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Chim ri</a:t>
            </a:r>
          </a:p>
        </p:txBody>
      </p:sp>
    </p:spTree>
    <p:extLst>
      <p:ext uri="{BB962C8B-B14F-4D97-AF65-F5344CB8AC3E}">
        <p14:creationId xmlns:p14="http://schemas.microsoft.com/office/powerpoint/2010/main" val="955319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27989" y="5744305"/>
            <a:ext cx="32632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Chim sẻ</a:t>
            </a:r>
          </a:p>
        </p:txBody>
      </p:sp>
      <p:pic>
        <p:nvPicPr>
          <p:cNvPr id="2050" name="Picture 2" descr="Tiếng chim sẻ gọi bầy chuẩn nhất và không bị bể | Lauf1.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19" y="5334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3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62923" y="5454156"/>
            <a:ext cx="510282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Chim sơn ca</a:t>
            </a:r>
          </a:p>
        </p:txBody>
      </p:sp>
      <p:pic>
        <p:nvPicPr>
          <p:cNvPr id="3074" name="Picture 2" descr="Sơn ca, bụi cỏ và bầu trời - Trí Thức 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119"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874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1255" y="1295400"/>
            <a:ext cx="10719955"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00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5" name="Rounded Rectangle 4"/>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Loài vật nào xuất hiện trong bài?</a:t>
            </a:r>
          </a:p>
        </p:txBody>
      </p:sp>
      <p:cxnSp>
        <p:nvCxnSpPr>
          <p:cNvPr id="6" name="Straight Connector 5"/>
          <p:cNvCxnSpPr/>
          <p:nvPr/>
        </p:nvCxnSpPr>
        <p:spPr>
          <a:xfrm>
            <a:off x="1693928" y="1085850"/>
            <a:ext cx="16056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Đêm qua, chim ri gặp chuyện gì?</a:t>
            </a:r>
          </a:p>
        </p:txBody>
      </p:sp>
      <p:cxnSp>
        <p:nvCxnSpPr>
          <p:cNvPr id="9" name="Straight Connector 8"/>
          <p:cNvCxnSpPr/>
          <p:nvPr/>
        </p:nvCxnSpPr>
        <p:spPr>
          <a:xfrm>
            <a:off x="3109119" y="1962150"/>
            <a:ext cx="594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Chim sẻ và sơn ca mang gì đến cho chim ri?</a:t>
            </a:r>
          </a:p>
        </p:txBody>
      </p:sp>
      <p:cxnSp>
        <p:nvCxnSpPr>
          <p:cNvPr id="12" name="Straight Connector 11"/>
          <p:cNvCxnSpPr/>
          <p:nvPr/>
        </p:nvCxnSpPr>
        <p:spPr>
          <a:xfrm>
            <a:off x="1870869" y="3657600"/>
            <a:ext cx="2819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Khi nhận quà của hai bạn, chim ri đã làm gì?</a:t>
            </a:r>
          </a:p>
        </p:txBody>
      </p:sp>
      <p:cxnSp>
        <p:nvCxnSpPr>
          <p:cNvPr id="15" name="Straight Connector 14"/>
          <p:cNvCxnSpPr/>
          <p:nvPr/>
        </p:nvCxnSpPr>
        <p:spPr>
          <a:xfrm>
            <a:off x="5242719" y="3638550"/>
            <a:ext cx="502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36895" y="3932729"/>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Rounded" pitchFamily="34" charset="0"/>
                <a:ea typeface="Arial-Rounded" pitchFamily="34" charset="0"/>
                <a:cs typeface="Arial-Rounded" pitchFamily="34" charset="0"/>
              </a:rPr>
              <a:t>tem thư</a:t>
            </a:r>
          </a:p>
        </p:txBody>
      </p:sp>
      <p:sp>
        <p:nvSpPr>
          <p:cNvPr id="10" name="Title 1"/>
          <p:cNvSpPr txBox="1">
            <a:spLocks/>
          </p:cNvSpPr>
          <p:nvPr/>
        </p:nvSpPr>
        <p:spPr>
          <a:xfrm>
            <a:off x="3925436" y="3932729"/>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Rounded" pitchFamily="34" charset="0"/>
                <a:ea typeface="Arial-Rounded" pitchFamily="34" charset="0"/>
                <a:cs typeface="Arial-Rounded" pitchFamily="34" charset="0"/>
              </a:rPr>
              <a:t>thềm nhà</a:t>
            </a:r>
          </a:p>
        </p:txBody>
      </p:sp>
      <p:sp>
        <p:nvSpPr>
          <p:cNvPr id="11" name="Title 1"/>
          <p:cNvSpPr txBox="1">
            <a:spLocks/>
          </p:cNvSpPr>
          <p:nvPr/>
        </p:nvSpPr>
        <p:spPr>
          <a:xfrm>
            <a:off x="8161853" y="3932729"/>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Rounded" pitchFamily="34" charset="0"/>
                <a:ea typeface="Arial-Rounded" pitchFamily="34" charset="0"/>
                <a:cs typeface="Arial-Rounded" pitchFamily="34" charset="0"/>
              </a:rPr>
              <a:t>tủm tỉm</a:t>
            </a: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848" y="2133600"/>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523"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423319" y="1098125"/>
            <a:ext cx="7620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Giúp bạn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69" t="58624"/>
          <a:stretch/>
        </p:blipFill>
        <p:spPr>
          <a:xfrm>
            <a:off x="2536273" y="2188029"/>
            <a:ext cx="7394089" cy="464820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667" b="21945"/>
          <a:stretch/>
        </p:blipFill>
        <p:spPr>
          <a:xfrm>
            <a:off x="1691850" y="0"/>
            <a:ext cx="8792308" cy="45529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005" y="2364007"/>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36895" y="3932729"/>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Rounded" pitchFamily="34" charset="0"/>
                <a:ea typeface="Arial-Rounded" pitchFamily="34" charset="0"/>
                <a:cs typeface="Arial-Rounded" pitchFamily="34" charset="0"/>
              </a:rPr>
              <a:t>tem thư</a:t>
            </a:r>
          </a:p>
        </p:txBody>
      </p:sp>
      <p:sp>
        <p:nvSpPr>
          <p:cNvPr id="10" name="Title 1"/>
          <p:cNvSpPr txBox="1">
            <a:spLocks/>
          </p:cNvSpPr>
          <p:nvPr/>
        </p:nvSpPr>
        <p:spPr>
          <a:xfrm>
            <a:off x="3925436" y="3932729"/>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Rounded" pitchFamily="34" charset="0"/>
                <a:ea typeface="Arial-Rounded" pitchFamily="34" charset="0"/>
                <a:cs typeface="Arial-Rounded" pitchFamily="34" charset="0"/>
              </a:rPr>
              <a:t>thềm nhà</a:t>
            </a:r>
          </a:p>
        </p:txBody>
      </p:sp>
      <p:sp>
        <p:nvSpPr>
          <p:cNvPr id="11" name="Title 1"/>
          <p:cNvSpPr txBox="1">
            <a:spLocks/>
          </p:cNvSpPr>
          <p:nvPr/>
        </p:nvSpPr>
        <p:spPr>
          <a:xfrm>
            <a:off x="8161853" y="3932729"/>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Rounded" pitchFamily="34" charset="0"/>
                <a:ea typeface="Arial-Rounded" pitchFamily="34" charset="0"/>
                <a:cs typeface="Arial-Rounded" pitchFamily="34" charset="0"/>
              </a:rPr>
              <a:t>tủm tỉm</a:t>
            </a: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848" y="2133600"/>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523"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6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667" b="21945"/>
          <a:stretch/>
        </p:blipFill>
        <p:spPr>
          <a:xfrm>
            <a:off x="1691850" y="0"/>
            <a:ext cx="8792308" cy="45529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sp>
        <p:nvSpPr>
          <p:cNvPr id="2" name="TextBox 1"/>
          <p:cNvSpPr txBox="1"/>
          <p:nvPr/>
        </p:nvSpPr>
        <p:spPr>
          <a:xfrm>
            <a:off x="2381250" y="2850356"/>
            <a:ext cx="6534150" cy="1323439"/>
          </a:xfrm>
          <a:prstGeom prst="rect">
            <a:avLst/>
          </a:prstGeom>
          <a:noFill/>
        </p:spPr>
        <p:txBody>
          <a:bodyPr wrap="square"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70093"/>
          <a:stretch/>
        </p:blipFill>
        <p:spPr>
          <a:xfrm>
            <a:off x="-33756" y="-152400"/>
            <a:ext cx="12210675" cy="5319897"/>
          </a:xfrm>
          <a:prstGeom prst="rect">
            <a:avLst/>
          </a:prstGeom>
        </p:spPr>
      </p:pic>
      <p:sp>
        <p:nvSpPr>
          <p:cNvPr id="2" name="Rectangle 1"/>
          <p:cNvSpPr/>
          <p:nvPr/>
        </p:nvSpPr>
        <p:spPr>
          <a:xfrm>
            <a:off x="-40914" y="-281608"/>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sp>
        <p:nvSpPr>
          <p:cNvPr id="32" name="TextBox 31"/>
          <p:cNvSpPr txBox="1"/>
          <p:nvPr/>
        </p:nvSpPr>
        <p:spPr>
          <a:xfrm>
            <a:off x="1015111" y="481571"/>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37</a:t>
            </a: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err="1">
                  <a:latin typeface="Arial-Rounded" pitchFamily="34" charset="0"/>
                  <a:ea typeface="Arial-Rounded" pitchFamily="34" charset="0"/>
                  <a:cs typeface="Arial-Rounded" pitchFamily="34" charset="0"/>
                </a:rPr>
                <a:t>Nhận</a:t>
              </a:r>
              <a:r>
                <a:rPr lang="en-US" sz="3700" dirty="0">
                  <a:latin typeface="Arial-Rounded" pitchFamily="34" charset="0"/>
                  <a:ea typeface="Arial-Rounded" pitchFamily="34" charset="0"/>
                  <a:cs typeface="Arial-Rounded" pitchFamily="34" charset="0"/>
                </a:rPr>
                <a:t> </a:t>
              </a:r>
              <a:r>
                <a:rPr lang="en-US" sz="3700" dirty="0" err="1">
                  <a:latin typeface="Arial-Rounded" pitchFamily="34" charset="0"/>
                  <a:ea typeface="Arial-Rounded" pitchFamily="34" charset="0"/>
                  <a:cs typeface="Arial-Rounded" pitchFamily="34" charset="0"/>
                </a:rPr>
                <a:t>biết</a:t>
              </a:r>
              <a:endParaRPr lang="en-US" sz="3700" dirty="0">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61119" y="4823512"/>
            <a:ext cx="12009675" cy="1859176"/>
            <a:chOff x="695008" y="5048214"/>
            <a:chExt cx="10717370" cy="1859176"/>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Chị</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em</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Hà</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chơi</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trốn</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tìm</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Hà</a:t>
              </a:r>
              <a:r>
                <a:rPr lang="en-US" sz="5000" b="1" dirty="0">
                  <a:latin typeface="Arial-Rounded" pitchFamily="34" charset="0"/>
                  <a:ea typeface="Arial-Rounded" pitchFamily="34" charset="0"/>
                  <a:cs typeface="Arial-Rounded" pitchFamily="34" charset="0"/>
                </a:rPr>
                <a:t> tum </a:t>
              </a:r>
              <a:r>
                <a:rPr lang="en-US" sz="5000" b="1" dirty="0" err="1">
                  <a:latin typeface="Arial-Rounded" pitchFamily="34" charset="0"/>
                  <a:ea typeface="Arial-Rounded" pitchFamily="34" charset="0"/>
                  <a:cs typeface="Arial-Rounded" pitchFamily="34" charset="0"/>
                </a:rPr>
                <a:t>tỉm</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đếm</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một</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hai</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ba</a:t>
              </a:r>
              <a:r>
                <a:rPr lang="en-US" sz="5000" b="1" dirty="0">
                  <a:latin typeface="Arial-Rounded" pitchFamily="34" charset="0"/>
                  <a:ea typeface="Arial-Rounded" pitchFamily="34" charset="0"/>
                  <a:cs typeface="Arial-Rounded" pitchFamily="34" charset="0"/>
                </a:rPr>
                <a:t>,…</a:t>
              </a:r>
            </a:p>
          </p:txBody>
        </p:sp>
        <p:sp>
          <p:nvSpPr>
            <p:cNvPr id="15" name="Title 1"/>
            <p:cNvSpPr txBox="1">
              <a:spLocks/>
            </p:cNvSpPr>
            <p:nvPr/>
          </p:nvSpPr>
          <p:spPr>
            <a:xfrm>
              <a:off x="7747811" y="504821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2933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80">
                                          <p:stCondLst>
                                            <p:cond delay="0"/>
                                          </p:stCondLst>
                                        </p:cTn>
                                        <p:tgtEl>
                                          <p:spTgt spid="32"/>
                                        </p:tgtEl>
                                      </p:cBhvr>
                                    </p:animEffect>
                                    <p:anim calcmode="lin" valueType="num">
                                      <p:cBhvr>
                                        <p:cTn id="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
                                        </p:tgtEl>
                                      </p:cBhvr>
                                      <p:to x="100000" y="60000"/>
                                    </p:animScale>
                                    <p:animScale>
                                      <p:cBhvr>
                                        <p:cTn id="14" dur="166" decel="50000">
                                          <p:stCondLst>
                                            <p:cond delay="676"/>
                                          </p:stCondLst>
                                        </p:cTn>
                                        <p:tgtEl>
                                          <p:spTgt spid="32"/>
                                        </p:tgtEl>
                                      </p:cBhvr>
                                      <p:to x="100000" y="100000"/>
                                    </p:animScale>
                                    <p:animScale>
                                      <p:cBhvr>
                                        <p:cTn id="15" dur="26">
                                          <p:stCondLst>
                                            <p:cond delay="1312"/>
                                          </p:stCondLst>
                                        </p:cTn>
                                        <p:tgtEl>
                                          <p:spTgt spid="32"/>
                                        </p:tgtEl>
                                      </p:cBhvr>
                                      <p:to x="100000" y="80000"/>
                                    </p:animScale>
                                    <p:animScale>
                                      <p:cBhvr>
                                        <p:cTn id="16" dur="166" decel="50000">
                                          <p:stCondLst>
                                            <p:cond delay="1338"/>
                                          </p:stCondLst>
                                        </p:cTn>
                                        <p:tgtEl>
                                          <p:spTgt spid="32"/>
                                        </p:tgtEl>
                                      </p:cBhvr>
                                      <p:to x="100000" y="100000"/>
                                    </p:animScale>
                                    <p:animScale>
                                      <p:cBhvr>
                                        <p:cTn id="17" dur="26">
                                          <p:stCondLst>
                                            <p:cond delay="1642"/>
                                          </p:stCondLst>
                                        </p:cTn>
                                        <p:tgtEl>
                                          <p:spTgt spid="32"/>
                                        </p:tgtEl>
                                      </p:cBhvr>
                                      <p:to x="100000" y="90000"/>
                                    </p:animScale>
                                    <p:animScale>
                                      <p:cBhvr>
                                        <p:cTn id="18" dur="166" decel="50000">
                                          <p:stCondLst>
                                            <p:cond delay="1668"/>
                                          </p:stCondLst>
                                        </p:cTn>
                                        <p:tgtEl>
                                          <p:spTgt spid="32"/>
                                        </p:tgtEl>
                                      </p:cBhvr>
                                      <p:to x="100000" y="100000"/>
                                    </p:animScale>
                                    <p:animScale>
                                      <p:cBhvr>
                                        <p:cTn id="19" dur="26">
                                          <p:stCondLst>
                                            <p:cond delay="1808"/>
                                          </p:stCondLst>
                                        </p:cTn>
                                        <p:tgtEl>
                                          <p:spTgt spid="32"/>
                                        </p:tgtEl>
                                      </p:cBhvr>
                                      <p:to x="100000" y="95000"/>
                                    </p:animScale>
                                    <p:animScale>
                                      <p:cBhvr>
                                        <p:cTn id="20"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70093"/>
          <a:stretch/>
        </p:blipFill>
        <p:spPr>
          <a:xfrm>
            <a:off x="-33756" y="-152400"/>
            <a:ext cx="12210675" cy="5319897"/>
          </a:xfrm>
          <a:prstGeom prst="rect">
            <a:avLst/>
          </a:prstGeom>
        </p:spPr>
      </p:pic>
      <p:sp>
        <p:nvSpPr>
          <p:cNvPr id="2" name="Rectangle 1"/>
          <p:cNvSpPr/>
          <p:nvPr/>
        </p:nvSpPr>
        <p:spPr>
          <a:xfrm>
            <a:off x="-40914" y="-281608"/>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37</a:t>
            </a: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
        <p:nvSpPr>
          <p:cNvPr id="5" name="Title 1"/>
          <p:cNvSpPr txBox="1">
            <a:spLocks/>
          </p:cNvSpPr>
          <p:nvPr/>
        </p:nvSpPr>
        <p:spPr>
          <a:xfrm>
            <a:off x="823119"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em  êm  im  um</a:t>
            </a:r>
          </a:p>
        </p:txBody>
      </p:sp>
      <p:grpSp>
        <p:nvGrpSpPr>
          <p:cNvPr id="6" name="Group 5"/>
          <p:cNvGrpSpPr/>
          <p:nvPr/>
        </p:nvGrpSpPr>
        <p:grpSpPr>
          <a:xfrm>
            <a:off x="61119" y="4823512"/>
            <a:ext cx="12009675" cy="1859176"/>
            <a:chOff x="-65406" y="4823512"/>
            <a:chExt cx="12246294" cy="1859176"/>
          </a:xfrm>
        </p:grpSpPr>
        <p:grpSp>
          <p:nvGrpSpPr>
            <p:cNvPr id="29" name="Group 28"/>
            <p:cNvGrpSpPr/>
            <p:nvPr/>
          </p:nvGrpSpPr>
          <p:grpSpPr>
            <a:xfrm>
              <a:off x="-65406" y="4823512"/>
              <a:ext cx="12246294" cy="1859176"/>
              <a:chOff x="695008" y="5048214"/>
              <a:chExt cx="10717370" cy="1859176"/>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a:latin typeface="Arial-Rounded" pitchFamily="34" charset="0"/>
                    <a:ea typeface="Arial-Rounded" pitchFamily="34" charset="0"/>
                    <a:cs typeface="Arial-Rounded" pitchFamily="34" charset="0"/>
                  </a:rPr>
                  <a:t>	Chị </a:t>
                </a:r>
                <a:r>
                  <a:rPr lang="en-US" sz="5000" b="1">
                    <a:solidFill>
                      <a:srgbClr val="FF0000"/>
                    </a:solidFill>
                    <a:latin typeface="Arial-Rounded" pitchFamily="34" charset="0"/>
                    <a:ea typeface="Arial-Rounded" pitchFamily="34" charset="0"/>
                    <a:cs typeface="Arial-Rounded" pitchFamily="34" charset="0"/>
                  </a:rPr>
                  <a:t>em</a:t>
                </a:r>
                <a:r>
                  <a:rPr lang="en-US" sz="5000" b="1">
                    <a:latin typeface="Arial-Rounded" pitchFamily="34" charset="0"/>
                    <a:ea typeface="Arial-Rounded" pitchFamily="34" charset="0"/>
                    <a:cs typeface="Arial-Rounded" pitchFamily="34" charset="0"/>
                  </a:rPr>
                  <a:t> Hà chơi trốn tìm. Hà t</a:t>
                </a:r>
                <a:r>
                  <a:rPr lang="en-US" sz="5000" b="1">
                    <a:solidFill>
                      <a:srgbClr val="FF0000"/>
                    </a:solidFill>
                    <a:latin typeface="Arial-Rounded" pitchFamily="34" charset="0"/>
                    <a:ea typeface="Arial-Rounded" pitchFamily="34" charset="0"/>
                    <a:cs typeface="Arial-Rounded" pitchFamily="34" charset="0"/>
                  </a:rPr>
                  <a:t>um</a:t>
                </a:r>
                <a:r>
                  <a:rPr lang="en-US" sz="5000" b="1">
                    <a:latin typeface="Arial-Rounded" pitchFamily="34" charset="0"/>
                    <a:ea typeface="Arial-Rounded" pitchFamily="34" charset="0"/>
                    <a:cs typeface="Arial-Rounded" pitchFamily="34" charset="0"/>
                  </a:rPr>
                  <a:t> tỉm đếm: một, hai, ba,…</a:t>
                </a:r>
              </a:p>
            </p:txBody>
          </p:sp>
          <p:sp>
            <p:nvSpPr>
              <p:cNvPr id="15" name="Title 1"/>
              <p:cNvSpPr txBox="1">
                <a:spLocks/>
              </p:cNvSpPr>
              <p:nvPr/>
            </p:nvSpPr>
            <p:spPr>
              <a:xfrm>
                <a:off x="7747811" y="504821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latin typeface="Arial-Rounded" pitchFamily="34" charset="0"/>
                    <a:ea typeface="Arial-Rounded" pitchFamily="34" charset="0"/>
                    <a:cs typeface="Arial-Rounded" pitchFamily="34" charset="0"/>
                  </a:rPr>
                  <a:t></a:t>
                </a:r>
              </a:p>
            </p:txBody>
          </p:sp>
        </p:gr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209" t="40569" r="30870" b="29716"/>
            <a:stretch/>
          </p:blipFill>
          <p:spPr bwMode="auto">
            <a:xfrm>
              <a:off x="9724960" y="5427636"/>
              <a:ext cx="918286"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0961" t="41164" r="33611" b="29418"/>
            <a:stretch/>
          </p:blipFill>
          <p:spPr bwMode="auto">
            <a:xfrm>
              <a:off x="6539206" y="5441606"/>
              <a:ext cx="742950"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13719"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em</a:t>
            </a:r>
          </a:p>
        </p:txBody>
      </p:sp>
      <p:sp>
        <p:nvSpPr>
          <p:cNvPr id="8" name="Title 1"/>
          <p:cNvSpPr txBox="1">
            <a:spLocks/>
          </p:cNvSpPr>
          <p:nvPr/>
        </p:nvSpPr>
        <p:spPr>
          <a:xfrm>
            <a:off x="3608511"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đ</a:t>
            </a:r>
          </a:p>
        </p:txBody>
      </p:sp>
      <p:sp>
        <p:nvSpPr>
          <p:cNvPr id="9" name="Title 1"/>
          <p:cNvSpPr txBox="1">
            <a:spLocks/>
          </p:cNvSpPr>
          <p:nvPr/>
        </p:nvSpPr>
        <p:spPr>
          <a:xfrm>
            <a:off x="5805324"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êm</a:t>
            </a:r>
          </a:p>
        </p:txBody>
      </p:sp>
      <p:sp>
        <p:nvSpPr>
          <p:cNvPr id="10" name="Title 1"/>
          <p:cNvSpPr txBox="1">
            <a:spLocks/>
          </p:cNvSpPr>
          <p:nvPr/>
        </p:nvSpPr>
        <p:spPr>
          <a:xfrm>
            <a:off x="3609818" y="41392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êm</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4175919"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êm</a:t>
            </a:r>
          </a:p>
        </p:txBody>
      </p:sp>
      <p:sp>
        <p:nvSpPr>
          <p:cNvPr id="26" name="Title 1"/>
          <p:cNvSpPr txBox="1">
            <a:spLocks/>
          </p:cNvSpPr>
          <p:nvPr/>
        </p:nvSpPr>
        <p:spPr>
          <a:xfrm>
            <a:off x="6466726"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im</a:t>
            </a:r>
          </a:p>
        </p:txBody>
      </p:sp>
      <p:sp>
        <p:nvSpPr>
          <p:cNvPr id="25" name="Title 1"/>
          <p:cNvSpPr txBox="1">
            <a:spLocks/>
          </p:cNvSpPr>
          <p:nvPr/>
        </p:nvSpPr>
        <p:spPr>
          <a:xfrm>
            <a:off x="8371726" y="16002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um</a:t>
            </a:r>
          </a:p>
        </p:txBody>
      </p:sp>
      <p:sp>
        <p:nvSpPr>
          <p:cNvPr id="12" name="Title 1"/>
          <p:cNvSpPr txBox="1">
            <a:spLocks/>
          </p:cNvSpPr>
          <p:nvPr/>
        </p:nvSpPr>
        <p:spPr>
          <a:xfrm>
            <a:off x="4837260" y="430614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2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1119" y="1513939"/>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5" name="TextBox 4"/>
          <p:cNvSpPr txBox="1"/>
          <p:nvPr/>
        </p:nvSpPr>
        <p:spPr>
          <a:xfrm>
            <a:off x="223044" y="3943350"/>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em</a:t>
            </a:r>
          </a:p>
        </p:txBody>
      </p:sp>
      <p:sp>
        <p:nvSpPr>
          <p:cNvPr id="6" name="TextBox 5"/>
          <p:cNvSpPr txBox="1"/>
          <p:nvPr/>
        </p:nvSpPr>
        <p:spPr>
          <a:xfrm>
            <a:off x="3223419" y="3943350"/>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êm</a:t>
            </a:r>
          </a:p>
        </p:txBody>
      </p:sp>
      <p:sp>
        <p:nvSpPr>
          <p:cNvPr id="7" name="TextBox 6"/>
          <p:cNvSpPr txBox="1"/>
          <p:nvPr/>
        </p:nvSpPr>
        <p:spPr>
          <a:xfrm>
            <a:off x="6271419" y="3943350"/>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im</a:t>
            </a:r>
          </a:p>
        </p:txBody>
      </p:sp>
      <p:sp>
        <p:nvSpPr>
          <p:cNvPr id="8" name="TextBox 7"/>
          <p:cNvSpPr txBox="1"/>
          <p:nvPr/>
        </p:nvSpPr>
        <p:spPr>
          <a:xfrm>
            <a:off x="609814"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9" name="TextBox 8"/>
          <p:cNvSpPr txBox="1"/>
          <p:nvPr/>
        </p:nvSpPr>
        <p:spPr>
          <a:xfrm>
            <a:off x="3593973"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0" name="TextBox 9"/>
          <p:cNvSpPr txBox="1"/>
          <p:nvPr/>
        </p:nvSpPr>
        <p:spPr>
          <a:xfrm>
            <a:off x="6420195"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1" name="TextBox 10"/>
          <p:cNvSpPr txBox="1"/>
          <p:nvPr/>
        </p:nvSpPr>
        <p:spPr>
          <a:xfrm>
            <a:off x="-367506" y="394335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e</a:t>
            </a:r>
          </a:p>
        </p:txBody>
      </p:sp>
      <p:sp>
        <p:nvSpPr>
          <p:cNvPr id="12" name="TextBox 11"/>
          <p:cNvSpPr txBox="1"/>
          <p:nvPr/>
        </p:nvSpPr>
        <p:spPr>
          <a:xfrm>
            <a:off x="2632869" y="3943350"/>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680869" y="39433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
        <p:nvSpPr>
          <p:cNvPr id="14" name="TextBox 13"/>
          <p:cNvSpPr txBox="1"/>
          <p:nvPr/>
        </p:nvSpPr>
        <p:spPr>
          <a:xfrm>
            <a:off x="9290844" y="3943350"/>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um</a:t>
            </a:r>
          </a:p>
        </p:txBody>
      </p:sp>
      <p:sp>
        <p:nvSpPr>
          <p:cNvPr id="15" name="TextBox 14"/>
          <p:cNvSpPr txBox="1"/>
          <p:nvPr/>
        </p:nvSpPr>
        <p:spPr>
          <a:xfrm>
            <a:off x="9689420"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6" name="TextBox 15"/>
          <p:cNvSpPr txBox="1"/>
          <p:nvPr/>
        </p:nvSpPr>
        <p:spPr>
          <a:xfrm>
            <a:off x="8676021" y="39433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319" y="2386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hẻm</a:t>
            </a:r>
          </a:p>
        </p:txBody>
      </p:sp>
      <p:sp>
        <p:nvSpPr>
          <p:cNvPr id="3" name="Title 1"/>
          <p:cNvSpPr txBox="1">
            <a:spLocks/>
          </p:cNvSpPr>
          <p:nvPr/>
        </p:nvSpPr>
        <p:spPr>
          <a:xfrm>
            <a:off x="3384119" y="238608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kem</a:t>
            </a:r>
          </a:p>
        </p:txBody>
      </p:sp>
      <p:sp>
        <p:nvSpPr>
          <p:cNvPr id="4" name="Title 1"/>
          <p:cNvSpPr txBox="1">
            <a:spLocks/>
          </p:cNvSpPr>
          <p:nvPr/>
        </p:nvSpPr>
        <p:spPr>
          <a:xfrm>
            <a:off x="5938606" y="2386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mềm</a:t>
            </a:r>
          </a:p>
        </p:txBody>
      </p:sp>
      <p:sp>
        <p:nvSpPr>
          <p:cNvPr id="5" name="Title 1"/>
          <p:cNvSpPr txBox="1">
            <a:spLocks/>
          </p:cNvSpPr>
          <p:nvPr/>
        </p:nvSpPr>
        <p:spPr>
          <a:xfrm>
            <a:off x="8512382" y="238608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nếm</a:t>
            </a:r>
          </a:p>
        </p:txBody>
      </p:sp>
      <p:sp>
        <p:nvSpPr>
          <p:cNvPr id="6" name="Title 1"/>
          <p:cNvSpPr txBox="1">
            <a:spLocks/>
          </p:cNvSpPr>
          <p:nvPr/>
        </p:nvSpPr>
        <p:spPr>
          <a:xfrm>
            <a:off x="905667" y="353781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mỉm</a:t>
            </a:r>
          </a:p>
        </p:txBody>
      </p:sp>
      <p:sp>
        <p:nvSpPr>
          <p:cNvPr id="7" name="Title 1"/>
          <p:cNvSpPr txBox="1">
            <a:spLocks/>
          </p:cNvSpPr>
          <p:nvPr/>
        </p:nvSpPr>
        <p:spPr>
          <a:xfrm>
            <a:off x="3428454" y="353781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tím</a:t>
            </a:r>
          </a:p>
        </p:txBody>
      </p:sp>
      <p:sp>
        <p:nvSpPr>
          <p:cNvPr id="8" name="Title 1"/>
          <p:cNvSpPr txBox="1">
            <a:spLocks/>
          </p:cNvSpPr>
          <p:nvPr/>
        </p:nvSpPr>
        <p:spPr>
          <a:xfrm>
            <a:off x="1432719" y="2209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srgbClr val="FF0000"/>
                </a:solidFill>
                <a:latin typeface="Arial-Rounded" pitchFamily="34" charset="0"/>
                <a:ea typeface="Arial-Rounded" pitchFamily="34" charset="0"/>
                <a:cs typeface="Arial-Rounded" pitchFamily="34" charset="0"/>
              </a:rPr>
              <a:t>em</a:t>
            </a:r>
            <a:endParaRPr lang="en-US" sz="7200"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4128747" y="2209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em</a:t>
            </a:r>
          </a:p>
        </p:txBody>
      </p:sp>
      <p:sp>
        <p:nvSpPr>
          <p:cNvPr id="10" name="Title 1"/>
          <p:cNvSpPr txBox="1">
            <a:spLocks/>
          </p:cNvSpPr>
          <p:nvPr/>
        </p:nvSpPr>
        <p:spPr>
          <a:xfrm>
            <a:off x="6611987" y="2209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êm</a:t>
            </a:r>
          </a:p>
        </p:txBody>
      </p:sp>
      <p:sp>
        <p:nvSpPr>
          <p:cNvPr id="11" name="Title 1"/>
          <p:cNvSpPr txBox="1">
            <a:spLocks/>
          </p:cNvSpPr>
          <p:nvPr/>
        </p:nvSpPr>
        <p:spPr>
          <a:xfrm>
            <a:off x="9300369" y="2209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êm</a:t>
            </a:r>
          </a:p>
        </p:txBody>
      </p:sp>
      <p:sp>
        <p:nvSpPr>
          <p:cNvPr id="13" name="Title 1"/>
          <p:cNvSpPr txBox="1">
            <a:spLocks/>
          </p:cNvSpPr>
          <p:nvPr/>
        </p:nvSpPr>
        <p:spPr>
          <a:xfrm>
            <a:off x="6037452" y="353781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chụm</a:t>
            </a:r>
          </a:p>
        </p:txBody>
      </p:sp>
      <p:sp>
        <p:nvSpPr>
          <p:cNvPr id="14" name="Title 1"/>
          <p:cNvSpPr txBox="1">
            <a:spLocks/>
          </p:cNvSpPr>
          <p:nvPr/>
        </p:nvSpPr>
        <p:spPr>
          <a:xfrm>
            <a:off x="6785767" y="3361535"/>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um</a:t>
            </a:r>
          </a:p>
        </p:txBody>
      </p:sp>
      <p:sp>
        <p:nvSpPr>
          <p:cNvPr id="15" name="Title 1"/>
          <p:cNvSpPr txBox="1">
            <a:spLocks/>
          </p:cNvSpPr>
          <p:nvPr/>
        </p:nvSpPr>
        <p:spPr>
          <a:xfrm>
            <a:off x="8914004" y="353781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mũm</a:t>
            </a:r>
          </a:p>
        </p:txBody>
      </p:sp>
      <p:sp>
        <p:nvSpPr>
          <p:cNvPr id="16" name="Title 1"/>
          <p:cNvSpPr txBox="1">
            <a:spLocks/>
          </p:cNvSpPr>
          <p:nvPr/>
        </p:nvSpPr>
        <p:spPr>
          <a:xfrm>
            <a:off x="9583787" y="3361535"/>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um</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1425945" y="3575919"/>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3675252" y="3575919"/>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1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fade">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50"/>
                                        </p:tgtEl>
                                        <p:attrNameLst>
                                          <p:attrName>style.visibility</p:attrName>
                                        </p:attrNameLst>
                                      </p:cBhvr>
                                      <p:to>
                                        <p:strVal val="visible"/>
                                      </p:to>
                                    </p:set>
                                    <p:animEffect transition="in" filter="fade">
                                      <p:cBhvr>
                                        <p:cTn id="57" dur="500"/>
                                        <p:tgtEl>
                                          <p:spTgt spid="20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691850" y="0"/>
            <a:ext cx="8792308" cy="4552950"/>
          </a:xfrm>
          <a:prstGeom prst="rect">
            <a:avLst/>
          </a:prstGeom>
        </p:spPr>
      </p:pic>
      <p:sp>
        <p:nvSpPr>
          <p:cNvPr id="7" name="Title 4"/>
          <p:cNvSpPr txBox="1">
            <a:spLocks/>
          </p:cNvSpPr>
          <p:nvPr/>
        </p:nvSpPr>
        <p:spPr>
          <a:xfrm>
            <a:off x="540367" y="2665647"/>
            <a:ext cx="10489585"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4" y="3971925"/>
            <a:ext cx="109855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813719"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em</a:t>
            </a:r>
          </a:p>
        </p:txBody>
      </p:sp>
      <p:sp>
        <p:nvSpPr>
          <p:cNvPr id="5" name="Title 1"/>
          <p:cNvSpPr txBox="1">
            <a:spLocks/>
          </p:cNvSpPr>
          <p:nvPr/>
        </p:nvSpPr>
        <p:spPr>
          <a:xfrm>
            <a:off x="3608511" y="14341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đ</a:t>
            </a:r>
          </a:p>
        </p:txBody>
      </p:sp>
      <p:sp>
        <p:nvSpPr>
          <p:cNvPr id="6" name="Title 1"/>
          <p:cNvSpPr txBox="1">
            <a:spLocks/>
          </p:cNvSpPr>
          <p:nvPr/>
        </p:nvSpPr>
        <p:spPr>
          <a:xfrm>
            <a:off x="5805324" y="14341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êm</a:t>
            </a:r>
          </a:p>
        </p:txBody>
      </p:sp>
      <p:sp>
        <p:nvSpPr>
          <p:cNvPr id="7" name="Title 1"/>
          <p:cNvSpPr txBox="1">
            <a:spLocks/>
          </p:cNvSpPr>
          <p:nvPr/>
        </p:nvSpPr>
        <p:spPr>
          <a:xfrm>
            <a:off x="3609818" y="27676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êm</a:t>
            </a:r>
          </a:p>
        </p:txBody>
      </p:sp>
      <p:sp>
        <p:nvSpPr>
          <p:cNvPr id="8" name="Title 1"/>
          <p:cNvSpPr txBox="1">
            <a:spLocks/>
          </p:cNvSpPr>
          <p:nvPr/>
        </p:nvSpPr>
        <p:spPr>
          <a:xfrm>
            <a:off x="4175919"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êm</a:t>
            </a:r>
          </a:p>
        </p:txBody>
      </p:sp>
      <p:sp>
        <p:nvSpPr>
          <p:cNvPr id="9" name="Title 1"/>
          <p:cNvSpPr txBox="1">
            <a:spLocks/>
          </p:cNvSpPr>
          <p:nvPr/>
        </p:nvSpPr>
        <p:spPr>
          <a:xfrm>
            <a:off x="6466726" y="228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im</a:t>
            </a:r>
          </a:p>
        </p:txBody>
      </p:sp>
      <p:sp>
        <p:nvSpPr>
          <p:cNvPr id="10" name="Title 1"/>
          <p:cNvSpPr txBox="1">
            <a:spLocks/>
          </p:cNvSpPr>
          <p:nvPr/>
        </p:nvSpPr>
        <p:spPr>
          <a:xfrm>
            <a:off x="8371726" y="2286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um</a:t>
            </a:r>
          </a:p>
        </p:txBody>
      </p:sp>
      <p:sp>
        <p:nvSpPr>
          <p:cNvPr id="11" name="Title 1"/>
          <p:cNvSpPr txBox="1">
            <a:spLocks/>
          </p:cNvSpPr>
          <p:nvPr/>
        </p:nvSpPr>
        <p:spPr>
          <a:xfrm>
            <a:off x="4837260" y="293454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1844</TotalTime>
  <Words>472</Words>
  <Application>Microsoft Office PowerPoint</Application>
  <PresentationFormat>Custom</PresentationFormat>
  <Paragraphs>117</Paragraphs>
  <Slides>29</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.VnArial</vt:lpstr>
      <vt:lpstr>.VnCooper</vt:lpstr>
      <vt:lpstr>Arial</vt:lpstr>
      <vt:lpstr>Arial Rounded MT Bold</vt:lpstr>
      <vt:lpstr>Arial-Rounded</vt:lpstr>
      <vt:lpstr>Arrus-Black</vt:lpstr>
      <vt:lpstr>AvantGarde</vt:lpstr>
      <vt:lpstr>Bandit</vt:lpstr>
      <vt:lpstr>Calibri</vt:lpstr>
      <vt:lpstr>DomCasual</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Chu Thị Khiên</cp:lastModifiedBy>
  <cp:revision>299</cp:revision>
  <dcterms:created xsi:type="dcterms:W3CDTF">2021-05-08T14:00:55Z</dcterms:created>
  <dcterms:modified xsi:type="dcterms:W3CDTF">2021-11-08T15:21:39Z</dcterms:modified>
</cp:coreProperties>
</file>